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18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5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36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46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52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2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95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39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5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40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45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2DACA-092A-4640-853B-BDE8A8F31BE6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9823D-C553-4EF5-A161-CCD30639E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18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83812"/>
              </p:ext>
            </p:extLst>
          </p:nvPr>
        </p:nvGraphicFramePr>
        <p:xfrm>
          <a:off x="167270" y="133817"/>
          <a:ext cx="11887200" cy="6545763"/>
        </p:xfrm>
        <a:graphic>
          <a:graphicData uri="http://schemas.openxmlformats.org/drawingml/2006/table">
            <a:tbl>
              <a:tblPr/>
              <a:tblGrid>
                <a:gridCol w="1182330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  <a:gridCol w="713658"/>
              </a:tblGrid>
              <a:tr h="311703"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Variable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D3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 vMerge="1">
                  <a:txBody>
                    <a:bodyPr/>
                    <a:lstStyle/>
                    <a:p>
                      <a:pPr algn="ctr" fontAlgn="ctr"/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5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5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5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5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HTBA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</a:t>
                      </a: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value</a:t>
                      </a:r>
                      <a:endParaRPr lang="en-US" sz="5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0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n=17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n=262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n=31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n=251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n=42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n=239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n=54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Demographics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Age, yr, mean±SD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46.7±12.6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48.5±12.2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46.9±12.5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48.0±13.4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0.699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46.8±12.5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48.5±13.0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0.469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46.9±12.7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47.3±11.6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0.865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46.7±12.6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48.3±12.2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0.382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Male,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0.028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61.0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90.5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BMI,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0.026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0.035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0.264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0.098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0.141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55.0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65.8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78.2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68.1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 ≥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22.6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34.2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Etiology of SAP,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0.306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0.327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0.357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0.769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0.674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Biliary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68.2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64.5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116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48.5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57.4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Hyperlipidemia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100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41.8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33.3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Alcoholic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 Idiopathic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Comorbidities,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 fontAlgn="t"/>
                      <a:endParaRPr lang="zh-CN" alt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Hypertension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0.125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27.5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0.181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0.075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26.7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0.129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25.9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0.057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DM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0.733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0.248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19.4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0.561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16.7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0.256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0.542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Biliary tract disease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0.444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49.4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131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45.2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51.0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0.207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120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50.2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25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0.603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 Fatty liver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35.3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0.488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0.788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0.528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0.612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44.4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42.6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0.814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Smoking,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52.9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0.311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111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0.225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106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0.061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39.0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26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0.006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38.5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59.3</a:t>
                      </a:r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0.005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70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Drinking, n(%)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0.19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54.5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0.038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83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31.7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0.003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30.7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24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57.1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28.9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32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59.3</a:t>
                      </a:r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＜</a:t>
                      </a:r>
                      <a:r>
                        <a:rPr lang="en-US" altLang="zh-CN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0.001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890" marR="3890" marT="38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8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675</Words>
  <Application>Microsoft Office PowerPoint</Application>
  <PresentationFormat>宽屏</PresentationFormat>
  <Paragraphs>240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Think</cp:lastModifiedBy>
  <cp:revision>4</cp:revision>
  <dcterms:created xsi:type="dcterms:W3CDTF">2020-02-21T18:48:42Z</dcterms:created>
  <dcterms:modified xsi:type="dcterms:W3CDTF">2020-02-24T16:40:29Z</dcterms:modified>
</cp:coreProperties>
</file>